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D9561-2A40-D386-8875-CBDA1EC12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9DA97-CF91-5DB3-8BA0-8949B69B7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DBD6D-A66B-1BD7-4FD5-FB80EBF0E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F9631-236D-728A-01E4-B59030C97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7FAF7-505B-6C44-D5FD-2ED945BFD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60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CF473-94B2-7505-AFCC-60B228EE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61175-80D9-4F12-0273-588F94EA4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2A5EA-82F8-2130-BB04-F5A6B46E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DE56A-1E0E-29A1-CCEA-76903CB2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37EC8-EFAE-09DE-71F9-1CDC911C0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30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BA3E25-CBE1-4D1F-AC45-F09BF3D7D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90B99E-E747-1BA0-25F9-66758702A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75173-5122-D6AB-EB49-3D0DEDE9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55925-5CDC-5B75-F5B1-11A9338B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6D132-8F23-58AF-2EB8-F37ADB75B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90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008FF-9FA7-0570-4828-92432F5D2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FE4C8-3496-FBC1-E8B8-02CABB32B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FB535-1387-5A86-8B13-80FEF6304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A399F-95E5-5878-28EC-2F147BA12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2DF72-2C66-663C-3446-6F83B0EC8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98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817D-B369-6E85-40E5-50431BFF8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A02AA-678E-A7DF-C667-199465D78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75CF0-8AA2-7ADF-2FE2-86E94322E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EBAA6-B922-FA3A-1ECD-ED0959584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17ADA-1236-B91C-2C84-FEB1E170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1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A73FF-5EA6-50E1-FE0D-DABDA4105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3B1-9273-9D6F-481C-3C1F166F0F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27598-798A-C20A-3153-5ECBE0756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5C1C2-B30F-84D9-790E-2E35A8F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22286-E70B-83A5-4CC1-0055BEABF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8B74D-367D-60B3-169D-1200A31B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60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2ACE0-6FE2-AF0C-C963-22996C88D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9BA15-8A3F-133D-8C4E-52A4B5954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2F60C-749C-475C-C588-747E4B572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59F0F9-CBF2-4BDA-5029-59F2E18959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BDFE04-DE23-8ABB-6C96-6E9D4370B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0239F9-0061-8609-DC64-C5756529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BA4338-F072-0513-91B4-7A89FC4AE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2D1185-FC51-E040-92FB-DD376CD2E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5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69199-D691-3B90-1E8E-EC1D9FCF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09EBB4-375C-46F8-980C-AA7D9E76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496BD4-FBAD-46D2-9F5E-0C8C780B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DDF39F-51F5-3FE5-5C7A-E860258D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49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ADF1A5-7E59-DA54-C7B1-FA86DC6A2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1C6095-386B-E5F1-1D16-893999661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F7076-F8F6-7930-530C-4E5910BA3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77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704AC-2DB9-0614-FEA4-472ED946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34D1E-167E-61AE-6021-DD080EC32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79CD8-90B7-6CEB-C969-9212036C6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8B5A4-FCD5-B4CB-74B4-54CD18E0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5C815-FBAE-5924-2F72-0AB05EE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5A7E4-83B1-A47D-B367-E25045341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96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8271D-DA76-0A39-79B3-794519C09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AF2202-F0D9-598C-8213-328C937675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7E3D7-1936-A5ED-22D0-93099E130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C2837-9D37-B5A9-2477-5B80DA2FE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CCE55-4180-8B60-0AD6-29064C6D6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3C51D-7CC1-5DA2-D016-F25C2CAF8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5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923E04-A01E-1D30-0DE3-8779E7A63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8F16C-4A99-6A58-C504-054E3DF15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BA5A8-9AFB-B35D-CDCD-1596AFDD9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52C63-DCAC-4CE6-8FD0-32F4C5A7386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42096-C39F-5E21-B162-C7D9434BE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AB829-DE55-6354-8255-4D39AE873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51AF8-B03C-4FF9-A8EF-B304A6B29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90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94A883-2D16-D92F-CC9F-381EB6E63C97}"/>
              </a:ext>
            </a:extLst>
          </p:cNvPr>
          <p:cNvSpPr txBox="1"/>
          <p:nvPr/>
        </p:nvSpPr>
        <p:spPr>
          <a:xfrm>
            <a:off x="2203579" y="137174"/>
            <a:ext cx="77848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Year 6 Transition Summer Homework</a:t>
            </a:r>
            <a:endParaRPr lang="en-GB" sz="44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anose="020E0502030308020204" pitchFamily="34" charset="0"/>
            </a:endParaRPr>
          </a:p>
        </p:txBody>
      </p:sp>
      <p:pic>
        <p:nvPicPr>
          <p:cNvPr id="6" name="Picture 5" descr="A white speech bubble with a red white and blue flag behind it&#10;&#10;Description automatically generated with low confidence">
            <a:extLst>
              <a:ext uri="{FF2B5EF4-FFF2-40B4-BE49-F238E27FC236}">
                <a16:creationId xmlns:a16="http://schemas.microsoft.com/office/drawing/2014/main" id="{E3F1AC5A-B349-CB36-9990-9D564D0233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08" y="4853209"/>
            <a:ext cx="2543175" cy="1800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A red and yellow flag with a white speech bubble&#10;&#10;Description automatically generated with low confidence">
            <a:extLst>
              <a:ext uri="{FF2B5EF4-FFF2-40B4-BE49-F238E27FC236}">
                <a16:creationId xmlns:a16="http://schemas.microsoft.com/office/drawing/2014/main" id="{73B6EEE0-EFB8-89C1-74F5-510210F88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1013" y="4880645"/>
            <a:ext cx="2505075" cy="1819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E7F23A8-E37D-9F8B-75F7-F05E9DA767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377862">
            <a:off x="187342" y="274428"/>
            <a:ext cx="1908825" cy="1078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49AAFD-869E-26FE-0E6D-3AF668F0BB9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964" r="16815"/>
          <a:stretch/>
        </p:blipFill>
        <p:spPr>
          <a:xfrm rot="1127646">
            <a:off x="10135713" y="282087"/>
            <a:ext cx="1931896" cy="10919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02606A6-EC72-7185-A6F9-A647B1A0BF66}"/>
              </a:ext>
            </a:extLst>
          </p:cNvPr>
          <p:cNvSpPr txBox="1"/>
          <p:nvPr/>
        </p:nvSpPr>
        <p:spPr>
          <a:xfrm>
            <a:off x="1725052" y="1709081"/>
            <a:ext cx="857899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Maiandra GD" panose="020E0502030308020204" pitchFamily="34" charset="0"/>
              </a:rPr>
              <a:t>Your task</a:t>
            </a:r>
            <a:r>
              <a:rPr lang="en-US" sz="2000" dirty="0">
                <a:solidFill>
                  <a:srgbClr val="002060"/>
                </a:solidFill>
                <a:latin typeface="Maiandra GD" panose="020E0502030308020204" pitchFamily="34" charset="0"/>
              </a:rPr>
              <a:t>: </a:t>
            </a:r>
          </a:p>
          <a:p>
            <a:pPr algn="ctr"/>
            <a:endParaRPr lang="en-US" sz="2000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Maiandra GD" panose="020E0502030308020204" pitchFamily="34" charset="0"/>
              </a:rPr>
              <a:t>Research a French or Spanish speaking country and create a poster to </a:t>
            </a:r>
            <a:r>
              <a:rPr lang="en-US" sz="2000" dirty="0" err="1">
                <a:solidFill>
                  <a:srgbClr val="002060"/>
                </a:solidFill>
                <a:latin typeface="Maiandra GD" panose="020E0502030308020204" pitchFamily="34" charset="0"/>
              </a:rPr>
              <a:t>summarise</a:t>
            </a:r>
            <a:r>
              <a:rPr lang="en-US" sz="2000" dirty="0">
                <a:solidFill>
                  <a:srgbClr val="002060"/>
                </a:solidFill>
                <a:latin typeface="Maiandra GD" panose="020E0502030308020204" pitchFamily="34" charset="0"/>
              </a:rPr>
              <a:t> your findings. Some ideas:</a:t>
            </a:r>
          </a:p>
          <a:p>
            <a:pPr algn="ctr"/>
            <a:endParaRPr lang="en-US" sz="2000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02060"/>
                </a:solidFill>
                <a:latin typeface="Maiandra GD" panose="020E0502030308020204" pitchFamily="34" charset="0"/>
              </a:rPr>
              <a:t>create a recipe card in the target language (Spanish or French)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02060"/>
                </a:solidFill>
                <a:latin typeface="Maiandra GD" panose="020E0502030308020204" pitchFamily="34" charset="0"/>
              </a:rPr>
              <a:t>research a French or Spanish celebrity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02060"/>
                </a:solidFill>
                <a:latin typeface="Maiandra GD" panose="020E0502030308020204" pitchFamily="34" charset="0"/>
              </a:rPr>
              <a:t>Draw the French or Spanish football teams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en-US" sz="2000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en-US" sz="2000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Maiandra GD" panose="020E0502030308020204" pitchFamily="34" charset="0"/>
              </a:rPr>
              <a:t>Your poster should consist on </a:t>
            </a:r>
            <a:r>
              <a:rPr lang="en-US" sz="2000" b="1" dirty="0">
                <a:solidFill>
                  <a:srgbClr val="002060"/>
                </a:solidFill>
                <a:latin typeface="Maiandra GD" panose="020E0502030308020204" pitchFamily="34" charset="0"/>
              </a:rPr>
              <a:t>one page of A4</a:t>
            </a:r>
            <a:r>
              <a:rPr lang="en-US" sz="2000" dirty="0">
                <a:solidFill>
                  <a:srgbClr val="002060"/>
                </a:solidFill>
                <a:latin typeface="Maiandra GD" panose="020E0502030308020204" pitchFamily="34" charset="0"/>
              </a:rPr>
              <a:t>.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Maiandra GD" panose="020E0502030308020204" pitchFamily="34" charset="0"/>
              </a:rPr>
              <a:t>Don’t forget to include pictures!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en-GB" sz="2000" dirty="0">
              <a:solidFill>
                <a:srgbClr val="002060"/>
              </a:solidFill>
              <a:latin typeface="Maiandra GD" panose="020E0502030308020204" pitchFamily="34" charset="0"/>
            </a:endParaRPr>
          </a:p>
        </p:txBody>
      </p:sp>
      <p:pic>
        <p:nvPicPr>
          <p:cNvPr id="14" name="Picture 2" descr="MCj04338170000[1]">
            <a:extLst>
              <a:ext uri="{FF2B5EF4-FFF2-40B4-BE49-F238E27FC236}">
                <a16:creationId xmlns:a16="http://schemas.microsoft.com/office/drawing/2014/main" id="{E2E19275-EE30-F3A5-843F-DFADE4D28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97" y="5737018"/>
            <a:ext cx="962902" cy="962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2CF96A5-5271-D32B-9A3E-ABAB37C05F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933980">
            <a:off x="9896811" y="1677859"/>
            <a:ext cx="1097052" cy="1226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4DF7CCA-1CD6-63D3-8D1B-C6720EEA90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39510">
            <a:off x="10803065" y="3094076"/>
            <a:ext cx="1060068" cy="14465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EC4241-4F26-DF90-8EE8-FF2A8CA8C8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90638">
            <a:off x="658215" y="1744439"/>
            <a:ext cx="967079" cy="1435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2359957-1649-CBCF-6863-F8D2A0E2421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0924394">
            <a:off x="893162" y="3657003"/>
            <a:ext cx="925152" cy="888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57206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E7C65B11EE9D46B38A2FF7D3E35699" ma:contentTypeVersion="19" ma:contentTypeDescription="Create a new document." ma:contentTypeScope="" ma:versionID="a53a5505118119e4699a0305b7bd2af3">
  <xsd:schema xmlns:xsd="http://www.w3.org/2001/XMLSchema" xmlns:xs="http://www.w3.org/2001/XMLSchema" xmlns:p="http://schemas.microsoft.com/office/2006/metadata/properties" xmlns:ns2="395dc431-0486-4db5-bd66-ec6707cbc9d4" xmlns:ns3="18b5f220-2c08-4522-aee7-823c3d1fba65" targetNamespace="http://schemas.microsoft.com/office/2006/metadata/properties" ma:root="true" ma:fieldsID="2eeedfb836dccbb0dd8b3f565f9e49ad" ns2:_="" ns3:_="">
    <xsd:import namespace="395dc431-0486-4db5-bd66-ec6707cbc9d4"/>
    <xsd:import namespace="18b5f220-2c08-4522-aee7-823c3d1fb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Thumbnai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dc431-0486-4db5-bd66-ec6707cbc9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d4e878b-f682-48f6-92cd-cd5146a8c1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Thumbnail" ma:index="24" nillable="true" ma:displayName="Thumbnail" ma:format="Dropdown" ma:internalName="Thumbnail">
      <xsd:simpleType>
        <xsd:restriction base="dms:Text">
          <xsd:maxLength value="255"/>
        </xsd:restriction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5f220-2c08-4522-aee7-823c3d1fba6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0f87745-165a-4eed-b22e-6e532c5ca2b7}" ma:internalName="TaxCatchAll" ma:showField="CatchAllData" ma:web="18b5f220-2c08-4522-aee7-823c3d1fba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95dc431-0486-4db5-bd66-ec6707cbc9d4">
      <Terms xmlns="http://schemas.microsoft.com/office/infopath/2007/PartnerControls"/>
    </lcf76f155ced4ddcb4097134ff3c332f>
    <TaxCatchAll xmlns="18b5f220-2c08-4522-aee7-823c3d1fba65" xsi:nil="true"/>
    <Thumbnail xmlns="395dc431-0486-4db5-bd66-ec6707cbc9d4" xsi:nil="true"/>
    <SharedWithUsers xmlns="18b5f220-2c08-4522-aee7-823c3d1fba65">
      <UserInfo>
        <DisplayName>J Gingles</DisplayName>
        <AccountId>40</AccountId>
        <AccountType/>
      </UserInfo>
      <UserInfo>
        <DisplayName>UHS_MFLStaff</DisplayName>
        <AccountId>347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DE558B4-F41C-44AB-8814-EDAF7CEB3E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3A8848-C91C-4BCE-985C-DEB8CDD13E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5dc431-0486-4db5-bd66-ec6707cbc9d4"/>
    <ds:schemaRef ds:uri="18b5f220-2c08-4522-aee7-823c3d1fba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0EEAC6-4CB1-483A-B6C9-9DB3BA0D8866}">
  <ds:schemaRefs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18b5f220-2c08-4522-aee7-823c3d1fba65"/>
    <ds:schemaRef ds:uri="395dc431-0486-4db5-bd66-ec6707cbc9d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Maiandra GD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Madec</dc:creator>
  <cp:lastModifiedBy>J Gingles</cp:lastModifiedBy>
  <cp:revision>1</cp:revision>
  <dcterms:created xsi:type="dcterms:W3CDTF">2023-06-22T14:56:17Z</dcterms:created>
  <dcterms:modified xsi:type="dcterms:W3CDTF">2023-06-26T09:37:02Z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0x01010075E7C65B11EE9D46B38A2FF7D3E35699</vt:lpwstr>
  </property>
  <property fmtid="{D5CDD505-2E9C-101B-9397-08002B2CF9AE}" pid="3" name="MediaServiceImageTags">
    <vt:lpwstr/>
  </property>
</Properties>
</file>